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1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gif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54361-27E7-4238-BEEF-B641D41959C9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B496-8082-4194-A5B5-16EE98C9A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770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54361-27E7-4238-BEEF-B641D41959C9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B496-8082-4194-A5B5-16EE98C9A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670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54361-27E7-4238-BEEF-B641D41959C9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B496-8082-4194-A5B5-16EE98C9A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607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54361-27E7-4238-BEEF-B641D41959C9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B496-8082-4194-A5B5-16EE98C9A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836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54361-27E7-4238-BEEF-B641D41959C9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B496-8082-4194-A5B5-16EE98C9A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998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54361-27E7-4238-BEEF-B641D41959C9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B496-8082-4194-A5B5-16EE98C9A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012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54361-27E7-4238-BEEF-B641D41959C9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B496-8082-4194-A5B5-16EE98C9A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273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54361-27E7-4238-BEEF-B641D41959C9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B496-8082-4194-A5B5-16EE98C9A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964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54361-27E7-4238-BEEF-B641D41959C9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B496-8082-4194-A5B5-16EE98C9A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489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54361-27E7-4238-BEEF-B641D41959C9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B496-8082-4194-A5B5-16EE98C9A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791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54361-27E7-4238-BEEF-B641D41959C9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9B496-8082-4194-A5B5-16EE98C9A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292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654361-27E7-4238-BEEF-B641D41959C9}" type="datetimeFigureOut">
              <a:rPr lang="en-US" smtClean="0"/>
              <a:t>4/25/2024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9B496-8082-4194-A5B5-16EE98C9A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4079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7023B9-D54A-4DA7-91A5-9A229A02E0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Tg</a:t>
            </a:r>
            <a:r>
              <a:rPr lang="en-US" dirty="0"/>
              <a:t> bot </a:t>
            </a:r>
            <a:r>
              <a:rPr lang="ru-RU" dirty="0" err="1"/>
              <a:t>Учённый</a:t>
            </a:r>
            <a:endParaRPr lang="en-US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6584A7-B490-49AE-A148-4445D3E265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Выполнил: Александр Власов</a:t>
            </a:r>
            <a:endParaRPr lang="en-US" sz="4000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28CD2F8B-5DD7-49DE-BFA8-7666EBAC4C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4830" y="-257471"/>
            <a:ext cx="6096840" cy="7026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21A23CA-28AC-48FA-8B20-2868146B4A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828" y="4071192"/>
            <a:ext cx="10752408" cy="280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57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FD3CE7-22BB-4186-9E7C-7AD049121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Идея проекта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FB6F79-69EF-4109-97F2-3B17245EE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ru-RU" dirty="0"/>
              <a:t>Идея проекта заключается в создании телеграмм бота способного помощь людям в некоторых ситуациях будь то контрольная или бизнес встреча</a:t>
            </a:r>
            <a:endParaRPr lang="en-US" dirty="0"/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6C4C8901-04FE-4B99-B0D4-DF43B6D2F0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4676274" cy="4676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A744F87-3C5C-44B1-BA32-639024B7D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32850"/>
            <a:ext cx="12192000" cy="306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838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EFE7BE-48BE-49E8-9A97-B07C7D97F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Реализация(</a:t>
            </a:r>
            <a:r>
              <a:rPr lang="ru-RU" sz="900" dirty="0" err="1"/>
              <a:t>никкакущая</a:t>
            </a:r>
            <a:r>
              <a:rPr lang="ru-RU" dirty="0"/>
              <a:t>)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34A1576-A79A-4842-9803-C79EA0C07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Создание телеграмм бота – </a:t>
            </a:r>
            <a:r>
              <a:rPr lang="en-US" dirty="0" err="1"/>
              <a:t>BotFather</a:t>
            </a:r>
            <a:endParaRPr lang="en-US" dirty="0"/>
          </a:p>
          <a:p>
            <a:r>
              <a:rPr lang="ru-RU" dirty="0"/>
              <a:t>Ответы на вопросы – </a:t>
            </a:r>
            <a:r>
              <a:rPr lang="en-US" dirty="0" err="1"/>
              <a:t>YandexGptLite</a:t>
            </a:r>
            <a:endParaRPr lang="en-US" dirty="0"/>
          </a:p>
          <a:p>
            <a:r>
              <a:rPr lang="ru-RU" dirty="0"/>
              <a:t>Работа с календарем – </a:t>
            </a:r>
            <a:r>
              <a:rPr lang="en-US" dirty="0" err="1"/>
              <a:t>Sqlachemy</a:t>
            </a:r>
            <a:endParaRPr lang="en-US" dirty="0"/>
          </a:p>
          <a:p>
            <a:r>
              <a:rPr lang="ru-RU" dirty="0"/>
              <a:t>Работа с ботом - </a:t>
            </a:r>
            <a:r>
              <a:rPr lang="en-US" dirty="0"/>
              <a:t>python-telegram-bot</a:t>
            </a:r>
            <a:endParaRPr lang="ru-RU" dirty="0"/>
          </a:p>
          <a:p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B3F82EE-8FB7-47C7-A46C-981299B84F3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8181" y="2730500"/>
            <a:ext cx="4286250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0498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474299-AC25-4023-B7A3-970169724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Возможности(</a:t>
            </a:r>
            <a:r>
              <a:rPr lang="ru-RU" sz="1000" dirty="0" err="1"/>
              <a:t>чучут</a:t>
            </a:r>
            <a:r>
              <a:rPr lang="ru-RU" sz="1000" dirty="0"/>
              <a:t>🤏🤏🤏</a:t>
            </a:r>
            <a:r>
              <a:rPr lang="ru-RU" dirty="0"/>
              <a:t>)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3B5B820-6C4E-4AC0-BD5C-7DFA73879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350" y="1817687"/>
            <a:ext cx="10515600" cy="4351338"/>
          </a:xfrm>
        </p:spPr>
        <p:txBody>
          <a:bodyPr/>
          <a:lstStyle/>
          <a:p>
            <a:r>
              <a:rPr lang="ru-RU" dirty="0"/>
              <a:t>Ответ почти на любой вопрос</a:t>
            </a:r>
          </a:p>
          <a:p>
            <a:r>
              <a:rPr lang="ru-RU" dirty="0"/>
              <a:t>Добавление, показ и удаление даты из «календаря»</a:t>
            </a:r>
            <a:endParaRPr lang="en-US" dirty="0"/>
          </a:p>
          <a:p>
            <a:r>
              <a:rPr lang="ru-RU" dirty="0"/>
              <a:t>Еще </a:t>
            </a:r>
            <a:r>
              <a:rPr lang="ru-RU" dirty="0" err="1"/>
              <a:t>чучут</a:t>
            </a:r>
            <a:r>
              <a:rPr lang="ru-RU" dirty="0"/>
              <a:t> 🤏🤏🤏 🤏🤏🤏</a:t>
            </a:r>
            <a:endParaRPr lang="en-US" dirty="0"/>
          </a:p>
        </p:txBody>
      </p:sp>
      <p:sp>
        <p:nvSpPr>
          <p:cNvPr id="9" name="AutoShape 8" descr="🤏">
            <a:extLst>
              <a:ext uri="{FF2B5EF4-FFF2-40B4-BE49-F238E27FC236}">
                <a16:creationId xmlns:a16="http://schemas.microsoft.com/office/drawing/2014/main" id="{086F6C6B-AE0F-46A5-99B2-2CF13A671C4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0" y="-15240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9" descr="🤏">
            <a:extLst>
              <a:ext uri="{FF2B5EF4-FFF2-40B4-BE49-F238E27FC236}">
                <a16:creationId xmlns:a16="http://schemas.microsoft.com/office/drawing/2014/main" id="{BCD9F998-FCBC-4F12-BC9F-470CC49DA4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93700" y="-15240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0" descr="🤏">
            <a:extLst>
              <a:ext uri="{FF2B5EF4-FFF2-40B4-BE49-F238E27FC236}">
                <a16:creationId xmlns:a16="http://schemas.microsoft.com/office/drawing/2014/main" id="{25598860-8947-4EFA-B02B-84F88662D0A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87400" y="-15240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1" descr="🤏">
            <a:extLst>
              <a:ext uri="{FF2B5EF4-FFF2-40B4-BE49-F238E27FC236}">
                <a16:creationId xmlns:a16="http://schemas.microsoft.com/office/drawing/2014/main" id="{5A1AD42A-49DF-4493-83EE-701AC79B7DD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81100" y="-15240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2" descr="🤏">
            <a:extLst>
              <a:ext uri="{FF2B5EF4-FFF2-40B4-BE49-F238E27FC236}">
                <a16:creationId xmlns:a16="http://schemas.microsoft.com/office/drawing/2014/main" id="{00545214-5A96-4A64-B948-5B3404A0AB7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74800" y="-15240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3FF44F7-9008-4472-A2E2-2E4CBBC5D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9831" y="4446578"/>
            <a:ext cx="4572638" cy="133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507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D79D18-2B16-445C-AC2D-C40E651F8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Заключение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9003CC-EFED-4D69-BBD9-0370DB5B6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tx1">
                    <a:lumMod val="95000"/>
                  </a:schemeClr>
                </a:solidFill>
              </a:rPr>
              <a:t>Большинство целей было достигнуто, однако учитывая нашу неимоверную трудоспособность, некоторые вещи так и не были реализованы.</a:t>
            </a:r>
            <a:endParaRPr lang="en-US" dirty="0">
              <a:solidFill>
                <a:schemeClr val="tx1">
                  <a:lumMod val="95000"/>
                </a:schemeClr>
              </a:solidFill>
            </a:endParaRPr>
          </a:p>
          <a:p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9B15EF9-1E2E-4035-95AE-D44025642D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550" y="3429000"/>
            <a:ext cx="99949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4402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8F433E-2CC8-4023-BACD-F0D18EC39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25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Спасибо за внимание!</a:t>
            </a:r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E6A9070-9ECC-4603-AE01-B77D250566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92" y="1371600"/>
            <a:ext cx="53721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7632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</TotalTime>
  <Words>100</Words>
  <Application>Microsoft Office PowerPoint</Application>
  <PresentationFormat>Широкоэкранный</PresentationFormat>
  <Paragraphs>16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Tg bot Учённый</vt:lpstr>
      <vt:lpstr>Идея проекта</vt:lpstr>
      <vt:lpstr>Реализация(никкакущая)</vt:lpstr>
      <vt:lpstr>Возможности(чучут🤏🤏🤏)</vt:lpstr>
      <vt:lpstr>Заключение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Tg bot Учённый</dc:title>
  <dc:creator>xdxd maan</dc:creator>
  <cp:lastModifiedBy>xdxd maan</cp:lastModifiedBy>
  <cp:revision>1</cp:revision>
  <dcterms:created xsi:type="dcterms:W3CDTF">2024-04-25T08:04:28Z</dcterms:created>
  <dcterms:modified xsi:type="dcterms:W3CDTF">2024-04-25T08:38:31Z</dcterms:modified>
</cp:coreProperties>
</file>

<file path=docProps/thumbnail.jpeg>
</file>